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90" r:id="rId6"/>
    <p:sldId id="291" r:id="rId7"/>
    <p:sldId id="297" r:id="rId8"/>
    <p:sldId id="292" r:id="rId9"/>
    <p:sldId id="293" r:id="rId10"/>
    <p:sldId id="307" r:id="rId11"/>
    <p:sldId id="294" r:id="rId12"/>
    <p:sldId id="295" r:id="rId13"/>
    <p:sldId id="298" r:id="rId14"/>
    <p:sldId id="299" r:id="rId15"/>
    <p:sldId id="300" r:id="rId16"/>
    <p:sldId id="301" r:id="rId17"/>
    <p:sldId id="302" r:id="rId18"/>
    <p:sldId id="303" r:id="rId19"/>
    <p:sldId id="304" r:id="rId20"/>
    <p:sldId id="305" r:id="rId21"/>
    <p:sldId id="306" r:id="rId22"/>
    <p:sldId id="296" r:id="rId23"/>
    <p:sldId id="30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09341E-7CC4-4DB3-B53C-457DA71DF761}" v="8" dt="2023-07-06T19:07:09.174"/>
    <p1510:client id="{947BB1F3-430F-42B1-8BA4-AFAFE858F5F6}" v="11" dt="2023-07-06T22:42:56.018"/>
    <p1510:client id="{9EB68B42-8A6B-4F76-AF8D-E6CD7439C54D}" v="75" dt="2023-07-06T23:19:29.347"/>
    <p1510:client id="{B3678EB2-354B-4356-A472-953EF1D3BC6E}" v="670" dt="2023-06-21T20:34:48.907"/>
    <p1510:client id="{C97399D3-F524-4186-8821-2AFD9AD914DB}" v="136" dt="2023-07-06T23:00:25.893"/>
    <p1510:client id="{DC00549E-6329-4759-87EF-C3A98BC7075C}" v="134" dt="2023-06-21T20:57:37.6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h Blaney" userId="S::jblaney1@uwyo.edu::da694ccb-8d21-4060-873a-4d2361a8a919" providerId="AD" clId="Web-{947BB1F3-430F-42B1-8BA4-AFAFE858F5F6}"/>
    <pc:docChg chg="modSld">
      <pc:chgData name="Josh Blaney" userId="S::jblaney1@uwyo.edu::da694ccb-8d21-4060-873a-4d2361a8a919" providerId="AD" clId="Web-{947BB1F3-430F-42B1-8BA4-AFAFE858F5F6}" dt="2023-07-06T22:42:56.018" v="10" actId="20577"/>
      <pc:docMkLst>
        <pc:docMk/>
      </pc:docMkLst>
      <pc:sldChg chg="modSp">
        <pc:chgData name="Josh Blaney" userId="S::jblaney1@uwyo.edu::da694ccb-8d21-4060-873a-4d2361a8a919" providerId="AD" clId="Web-{947BB1F3-430F-42B1-8BA4-AFAFE858F5F6}" dt="2023-07-06T22:42:56.018" v="10" actId="20577"/>
        <pc:sldMkLst>
          <pc:docMk/>
          <pc:sldMk cId="3022948334" sldId="291"/>
        </pc:sldMkLst>
        <pc:spChg chg="mod">
          <ac:chgData name="Josh Blaney" userId="S::jblaney1@uwyo.edu::da694ccb-8d21-4060-873a-4d2361a8a919" providerId="AD" clId="Web-{947BB1F3-430F-42B1-8BA4-AFAFE858F5F6}" dt="2023-07-06T22:42:56.018" v="10" actId="20577"/>
          <ac:spMkLst>
            <pc:docMk/>
            <pc:sldMk cId="3022948334" sldId="291"/>
            <ac:spMk id="3" creationId="{97F5102C-AC70-A3DC-9B6F-759A3976C9BB}"/>
          </ac:spMkLst>
        </pc:spChg>
      </pc:sldChg>
      <pc:sldChg chg="modSp">
        <pc:chgData name="Josh Blaney" userId="S::jblaney1@uwyo.edu::da694ccb-8d21-4060-873a-4d2361a8a919" providerId="AD" clId="Web-{947BB1F3-430F-42B1-8BA4-AFAFE858F5F6}" dt="2023-07-06T22:42:24.689" v="8" actId="20577"/>
        <pc:sldMkLst>
          <pc:docMk/>
          <pc:sldMk cId="401321631" sldId="296"/>
        </pc:sldMkLst>
        <pc:spChg chg="mod">
          <ac:chgData name="Josh Blaney" userId="S::jblaney1@uwyo.edu::da694ccb-8d21-4060-873a-4d2361a8a919" providerId="AD" clId="Web-{947BB1F3-430F-42B1-8BA4-AFAFE858F5F6}" dt="2023-07-06T22:42:24.689" v="8" actId="20577"/>
          <ac:spMkLst>
            <pc:docMk/>
            <pc:sldMk cId="401321631" sldId="296"/>
            <ac:spMk id="3" creationId="{97F5102C-AC70-A3DC-9B6F-759A3976C9BB}"/>
          </ac:spMkLst>
        </pc:spChg>
      </pc:sldChg>
    </pc:docChg>
  </pc:docChgLst>
  <pc:docChgLst>
    <pc:chgData name="Nischal Khanal" userId="S::nkhanal@uwyo.edu::36e0e676-9b01-42bd-8e9d-9f123599a75c" providerId="AD" clId="Web-{9309341E-7CC4-4DB3-B53C-457DA71DF761}"/>
    <pc:docChg chg="modSld">
      <pc:chgData name="Nischal Khanal" userId="S::nkhanal@uwyo.edu::36e0e676-9b01-42bd-8e9d-9f123599a75c" providerId="AD" clId="Web-{9309341E-7CC4-4DB3-B53C-457DA71DF761}" dt="2023-07-06T19:07:07.190" v="6" actId="20577"/>
      <pc:docMkLst>
        <pc:docMk/>
      </pc:docMkLst>
      <pc:sldChg chg="modSp">
        <pc:chgData name="Nischal Khanal" userId="S::nkhanal@uwyo.edu::36e0e676-9b01-42bd-8e9d-9f123599a75c" providerId="AD" clId="Web-{9309341E-7CC4-4DB3-B53C-457DA71DF761}" dt="2023-07-06T19:07:07.190" v="6" actId="20577"/>
        <pc:sldMkLst>
          <pc:docMk/>
          <pc:sldMk cId="2295819028" sldId="293"/>
        </pc:sldMkLst>
        <pc:spChg chg="mod">
          <ac:chgData name="Nischal Khanal" userId="S::nkhanal@uwyo.edu::36e0e676-9b01-42bd-8e9d-9f123599a75c" providerId="AD" clId="Web-{9309341E-7CC4-4DB3-B53C-457DA71DF761}" dt="2023-07-06T19:07:07.190" v="6" actId="20577"/>
          <ac:spMkLst>
            <pc:docMk/>
            <pc:sldMk cId="2295819028" sldId="293"/>
            <ac:spMk id="3" creationId="{97F5102C-AC70-A3DC-9B6F-759A3976C9BB}"/>
          </ac:spMkLst>
        </pc:spChg>
      </pc:sldChg>
    </pc:docChg>
  </pc:docChgLst>
  <pc:docChgLst>
    <pc:chgData name="Nischal Khanal" userId="S::nkhanal@uwyo.edu::36e0e676-9b01-42bd-8e9d-9f123599a75c" providerId="AD" clId="Web-{C97399D3-F524-4186-8821-2AFD9AD914DB}"/>
    <pc:docChg chg="addSld modSld">
      <pc:chgData name="Nischal Khanal" userId="S::nkhanal@uwyo.edu::36e0e676-9b01-42bd-8e9d-9f123599a75c" providerId="AD" clId="Web-{C97399D3-F524-4186-8821-2AFD9AD914DB}" dt="2023-07-06T23:00:25.893" v="128" actId="20577"/>
      <pc:docMkLst>
        <pc:docMk/>
      </pc:docMkLst>
      <pc:sldChg chg="modSp">
        <pc:chgData name="Nischal Khanal" userId="S::nkhanal@uwyo.edu::36e0e676-9b01-42bd-8e9d-9f123599a75c" providerId="AD" clId="Web-{C97399D3-F524-4186-8821-2AFD9AD914DB}" dt="2023-07-06T23:00:25.893" v="128" actId="20577"/>
        <pc:sldMkLst>
          <pc:docMk/>
          <pc:sldMk cId="2295819028" sldId="293"/>
        </pc:sldMkLst>
        <pc:spChg chg="mod">
          <ac:chgData name="Nischal Khanal" userId="S::nkhanal@uwyo.edu::36e0e676-9b01-42bd-8e9d-9f123599a75c" providerId="AD" clId="Web-{C97399D3-F524-4186-8821-2AFD9AD914DB}" dt="2023-07-06T23:00:25.893" v="128" actId="20577"/>
          <ac:spMkLst>
            <pc:docMk/>
            <pc:sldMk cId="2295819028" sldId="293"/>
            <ac:spMk id="3" creationId="{97F5102C-AC70-A3DC-9B6F-759A3976C9BB}"/>
          </ac:spMkLst>
        </pc:spChg>
      </pc:sldChg>
      <pc:sldChg chg="addSp delSp modSp add replId">
        <pc:chgData name="Nischal Khanal" userId="S::nkhanal@uwyo.edu::36e0e676-9b01-42bd-8e9d-9f123599a75c" providerId="AD" clId="Web-{C97399D3-F524-4186-8821-2AFD9AD914DB}" dt="2023-07-06T23:00:09.705" v="126" actId="1076"/>
        <pc:sldMkLst>
          <pc:docMk/>
          <pc:sldMk cId="684958677" sldId="307"/>
        </pc:sldMkLst>
        <pc:spChg chg="mod">
          <ac:chgData name="Nischal Khanal" userId="S::nkhanal@uwyo.edu::36e0e676-9b01-42bd-8e9d-9f123599a75c" providerId="AD" clId="Web-{C97399D3-F524-4186-8821-2AFD9AD914DB}" dt="2023-07-06T23:00:09.705" v="126" actId="1076"/>
          <ac:spMkLst>
            <pc:docMk/>
            <pc:sldMk cId="684958677" sldId="307"/>
            <ac:spMk id="3" creationId="{97F5102C-AC70-A3DC-9B6F-759A3976C9BB}"/>
          </ac:spMkLst>
        </pc:spChg>
        <pc:spChg chg="add del mod">
          <ac:chgData name="Nischal Khanal" userId="S::nkhanal@uwyo.edu::36e0e676-9b01-42bd-8e9d-9f123599a75c" providerId="AD" clId="Web-{C97399D3-F524-4186-8821-2AFD9AD914DB}" dt="2023-07-06T22:54:52.213" v="37"/>
          <ac:spMkLst>
            <pc:docMk/>
            <pc:sldMk cId="684958677" sldId="307"/>
            <ac:spMk id="5" creationId="{3D35B742-FF72-403B-360C-672E9EAF4E13}"/>
          </ac:spMkLst>
        </pc:spChg>
        <pc:spChg chg="mod ord">
          <ac:chgData name="Nischal Khanal" userId="S::nkhanal@uwyo.edu::36e0e676-9b01-42bd-8e9d-9f123599a75c" providerId="AD" clId="Web-{C97399D3-F524-4186-8821-2AFD9AD914DB}" dt="2023-07-06T22:57:58.186" v="84" actId="1076"/>
          <ac:spMkLst>
            <pc:docMk/>
            <pc:sldMk cId="684958677" sldId="307"/>
            <ac:spMk id="8" creationId="{00000000-0000-0000-0000-000000000000}"/>
          </ac:spMkLst>
        </pc:spChg>
        <pc:spChg chg="add mod">
          <ac:chgData name="Nischal Khanal" userId="S::nkhanal@uwyo.edu::36e0e676-9b01-42bd-8e9d-9f123599a75c" providerId="AD" clId="Web-{C97399D3-F524-4186-8821-2AFD9AD914DB}" dt="2023-07-06T23:00:05.252" v="123" actId="1076"/>
          <ac:spMkLst>
            <pc:docMk/>
            <pc:sldMk cId="684958677" sldId="307"/>
            <ac:spMk id="9" creationId="{E13E98C5-54F9-F564-B678-EB49420B078B}"/>
          </ac:spMkLst>
        </pc:spChg>
        <pc:spChg chg="mod ord">
          <ac:chgData name="Nischal Khanal" userId="S::nkhanal@uwyo.edu::36e0e676-9b01-42bd-8e9d-9f123599a75c" providerId="AD" clId="Web-{C97399D3-F524-4186-8821-2AFD9AD914DB}" dt="2023-07-06T22:58:02.827" v="86" actId="14100"/>
          <ac:spMkLst>
            <pc:docMk/>
            <pc:sldMk cId="684958677" sldId="307"/>
            <ac:spMk id="12" creationId="{00000000-0000-0000-0000-000000000000}"/>
          </ac:spMkLst>
        </pc:spChg>
        <pc:spChg chg="add mod">
          <ac:chgData name="Nischal Khanal" userId="S::nkhanal@uwyo.edu::36e0e676-9b01-42bd-8e9d-9f123599a75c" providerId="AD" clId="Web-{C97399D3-F524-4186-8821-2AFD9AD914DB}" dt="2023-07-06T22:59:10.922" v="108" actId="1076"/>
          <ac:spMkLst>
            <pc:docMk/>
            <pc:sldMk cId="684958677" sldId="307"/>
            <ac:spMk id="13" creationId="{DE81929A-49AE-7FC2-2F64-6C4CEEAE677B}"/>
          </ac:spMkLst>
        </pc:spChg>
        <pc:spChg chg="add mod">
          <ac:chgData name="Nischal Khanal" userId="S::nkhanal@uwyo.edu::36e0e676-9b01-42bd-8e9d-9f123599a75c" providerId="AD" clId="Web-{C97399D3-F524-4186-8821-2AFD9AD914DB}" dt="2023-07-06T22:59:16.954" v="109" actId="1076"/>
          <ac:spMkLst>
            <pc:docMk/>
            <pc:sldMk cId="684958677" sldId="307"/>
            <ac:spMk id="14" creationId="{3664D2E6-2E8B-B990-CA67-A6D740107B3B}"/>
          </ac:spMkLst>
        </pc:spChg>
        <pc:picChg chg="add del mod ord">
          <ac:chgData name="Nischal Khanal" userId="S::nkhanal@uwyo.edu::36e0e676-9b01-42bd-8e9d-9f123599a75c" providerId="AD" clId="Web-{C97399D3-F524-4186-8821-2AFD9AD914DB}" dt="2023-07-06T22:55:29.792" v="64"/>
          <ac:picMkLst>
            <pc:docMk/>
            <pc:sldMk cId="684958677" sldId="307"/>
            <ac:picMk id="4" creationId="{ABE00F21-CB75-D3C0-B908-AFCEFEA9F9FE}"/>
          </ac:picMkLst>
        </pc:picChg>
        <pc:picChg chg="del">
          <ac:chgData name="Nischal Khanal" userId="S::nkhanal@uwyo.edu::36e0e676-9b01-42bd-8e9d-9f123599a75c" providerId="AD" clId="Web-{C97399D3-F524-4186-8821-2AFD9AD914DB}" dt="2023-07-06T22:53:18.289" v="1"/>
          <ac:picMkLst>
            <pc:docMk/>
            <pc:sldMk cId="684958677" sldId="307"/>
            <ac:picMk id="7" creationId="{00000000-0000-0000-0000-000000000000}"/>
          </ac:picMkLst>
        </pc:picChg>
        <pc:picChg chg="add mod">
          <ac:chgData name="Nischal Khanal" userId="S::nkhanal@uwyo.edu::36e0e676-9b01-42bd-8e9d-9f123599a75c" providerId="AD" clId="Web-{C97399D3-F524-4186-8821-2AFD9AD914DB}" dt="2023-07-06T22:57:44.202" v="83" actId="14100"/>
          <ac:picMkLst>
            <pc:docMk/>
            <pc:sldMk cId="684958677" sldId="307"/>
            <ac:picMk id="10" creationId="{7948C1FD-F1A0-9721-32CB-9FFA36178A01}"/>
          </ac:picMkLst>
        </pc:picChg>
        <pc:picChg chg="add mod">
          <ac:chgData name="Nischal Khanal" userId="S::nkhanal@uwyo.edu::36e0e676-9b01-42bd-8e9d-9f123599a75c" providerId="AD" clId="Web-{C97399D3-F524-4186-8821-2AFD9AD914DB}" dt="2023-07-06T22:58:32.953" v="89" actId="14100"/>
          <ac:picMkLst>
            <pc:docMk/>
            <pc:sldMk cId="684958677" sldId="307"/>
            <ac:picMk id="11" creationId="{83C425E3-9D46-52E7-D79C-C918856E54BE}"/>
          </ac:picMkLst>
        </pc:picChg>
      </pc:sldChg>
    </pc:docChg>
  </pc:docChgLst>
  <pc:docChgLst>
    <pc:chgData name="Josh Blaney" userId="S::jblaney1@uwyo.edu::da694ccb-8d21-4060-873a-4d2361a8a919" providerId="AD" clId="Web-{DC00549E-6329-4759-87EF-C3A98BC7075C}"/>
    <pc:docChg chg="addSld modSld">
      <pc:chgData name="Josh Blaney" userId="S::jblaney1@uwyo.edu::da694ccb-8d21-4060-873a-4d2361a8a919" providerId="AD" clId="Web-{DC00549E-6329-4759-87EF-C3A98BC7075C}" dt="2023-06-21T20:57:32.816" v="130" actId="20577"/>
      <pc:docMkLst>
        <pc:docMk/>
      </pc:docMkLst>
      <pc:sldChg chg="modSp">
        <pc:chgData name="Josh Blaney" userId="S::jblaney1@uwyo.edu::da694ccb-8d21-4060-873a-4d2361a8a919" providerId="AD" clId="Web-{DC00549E-6329-4759-87EF-C3A98BC7075C}" dt="2023-06-21T20:39:27.456" v="81" actId="20577"/>
        <pc:sldMkLst>
          <pc:docMk/>
          <pc:sldMk cId="3353106393" sldId="290"/>
        </pc:sldMkLst>
        <pc:spChg chg="mod">
          <ac:chgData name="Josh Blaney" userId="S::jblaney1@uwyo.edu::da694ccb-8d21-4060-873a-4d2361a8a919" providerId="AD" clId="Web-{DC00549E-6329-4759-87EF-C3A98BC7075C}" dt="2023-06-21T20:39:27.456" v="81" actId="20577"/>
          <ac:spMkLst>
            <pc:docMk/>
            <pc:sldMk cId="3353106393" sldId="290"/>
            <ac:spMk id="3" creationId="{97F5102C-AC70-A3DC-9B6F-759A3976C9BB}"/>
          </ac:spMkLst>
        </pc:spChg>
      </pc:sldChg>
      <pc:sldChg chg="modSp add replId">
        <pc:chgData name="Josh Blaney" userId="S::jblaney1@uwyo.edu::da694ccb-8d21-4060-873a-4d2361a8a919" providerId="AD" clId="Web-{DC00549E-6329-4759-87EF-C3A98BC7075C}" dt="2023-06-21T20:57:32.816" v="130" actId="20577"/>
        <pc:sldMkLst>
          <pc:docMk/>
          <pc:sldMk cId="1336466924" sldId="291"/>
        </pc:sldMkLst>
        <pc:spChg chg="mod">
          <ac:chgData name="Josh Blaney" userId="S::jblaney1@uwyo.edu::da694ccb-8d21-4060-873a-4d2361a8a919" providerId="AD" clId="Web-{DC00549E-6329-4759-87EF-C3A98BC7075C}" dt="2023-06-21T20:36:44.016" v="4" actId="20577"/>
          <ac:spMkLst>
            <pc:docMk/>
            <pc:sldMk cId="1336466924" sldId="291"/>
            <ac:spMk id="2" creationId="{9241EC2C-25F4-EF16-EBB1-A0B29FCB5200}"/>
          </ac:spMkLst>
        </pc:spChg>
        <pc:spChg chg="mod">
          <ac:chgData name="Josh Blaney" userId="S::jblaney1@uwyo.edu::da694ccb-8d21-4060-873a-4d2361a8a919" providerId="AD" clId="Web-{DC00549E-6329-4759-87EF-C3A98BC7075C}" dt="2023-06-21T20:57:32.816" v="130" actId="20577"/>
          <ac:spMkLst>
            <pc:docMk/>
            <pc:sldMk cId="1336466924" sldId="291"/>
            <ac:spMk id="3" creationId="{97F5102C-AC70-A3DC-9B6F-759A3976C9BB}"/>
          </ac:spMkLst>
        </pc:spChg>
      </pc:sldChg>
    </pc:docChg>
  </pc:docChgLst>
  <pc:docChgLst>
    <pc:chgData name="Josh Blaney" userId="S::jblaney1@uwyo.edu::da694ccb-8d21-4060-873a-4d2361a8a919" providerId="AD" clId="Web-{B3678EB2-354B-4356-A472-953EF1D3BC6E}"/>
    <pc:docChg chg="addSld delSld modSld">
      <pc:chgData name="Josh Blaney" userId="S::jblaney1@uwyo.edu::da694ccb-8d21-4060-873a-4d2361a8a919" providerId="AD" clId="Web-{B3678EB2-354B-4356-A472-953EF1D3BC6E}" dt="2023-06-21T20:34:48.907" v="658"/>
      <pc:docMkLst>
        <pc:docMk/>
      </pc:docMkLst>
      <pc:sldChg chg="modSp">
        <pc:chgData name="Josh Blaney" userId="S::jblaney1@uwyo.edu::da694ccb-8d21-4060-873a-4d2361a8a919" providerId="AD" clId="Web-{B3678EB2-354B-4356-A472-953EF1D3BC6E}" dt="2023-06-21T20:24:45.691" v="316" actId="20577"/>
        <pc:sldMkLst>
          <pc:docMk/>
          <pc:sldMk cId="4206231625" sldId="256"/>
        </pc:sldMkLst>
        <pc:spChg chg="mod">
          <ac:chgData name="Josh Blaney" userId="S::jblaney1@uwyo.edu::da694ccb-8d21-4060-873a-4d2361a8a919" providerId="AD" clId="Web-{B3678EB2-354B-4356-A472-953EF1D3BC6E}" dt="2023-06-21T20:24:45.691" v="316" actId="20577"/>
          <ac:spMkLst>
            <pc:docMk/>
            <pc:sldMk cId="4206231625" sldId="256"/>
            <ac:spMk id="2" creationId="{2F9A54F1-6616-4E12-AF67-6E729330DFCE}"/>
          </ac:spMkLst>
        </pc:spChg>
      </pc:sldChg>
      <pc:sldChg chg="del">
        <pc:chgData name="Josh Blaney" userId="S::jblaney1@uwyo.edu::da694ccb-8d21-4060-873a-4d2361a8a919" providerId="AD" clId="Web-{B3678EB2-354B-4356-A472-953EF1D3BC6E}" dt="2023-06-21T19:57:19.812" v="0"/>
        <pc:sldMkLst>
          <pc:docMk/>
          <pc:sldMk cId="1958058630" sldId="258"/>
        </pc:sldMkLst>
      </pc:sldChg>
      <pc:sldChg chg="delSp modSp del">
        <pc:chgData name="Josh Blaney" userId="S::jblaney1@uwyo.edu::da694ccb-8d21-4060-873a-4d2361a8a919" providerId="AD" clId="Web-{B3678EB2-354B-4356-A472-953EF1D3BC6E}" dt="2023-06-21T20:22:53.501" v="263"/>
        <pc:sldMkLst>
          <pc:docMk/>
          <pc:sldMk cId="4070379507" sldId="259"/>
        </pc:sldMkLst>
        <pc:spChg chg="mod">
          <ac:chgData name="Josh Blaney" userId="S::jblaney1@uwyo.edu::da694ccb-8d21-4060-873a-4d2361a8a919" providerId="AD" clId="Web-{B3678EB2-354B-4356-A472-953EF1D3BC6E}" dt="2023-06-21T20:17:19.791" v="252" actId="20577"/>
          <ac:spMkLst>
            <pc:docMk/>
            <pc:sldMk cId="4070379507" sldId="259"/>
            <ac:spMk id="3" creationId="{5C3E6768-105E-4917-950C-584D00267FE0}"/>
          </ac:spMkLst>
        </pc:spChg>
        <pc:picChg chg="del">
          <ac:chgData name="Josh Blaney" userId="S::jblaney1@uwyo.edu::da694ccb-8d21-4060-873a-4d2361a8a919" providerId="AD" clId="Web-{B3678EB2-354B-4356-A472-953EF1D3BC6E}" dt="2023-06-21T19:59:02.455" v="11"/>
          <ac:picMkLst>
            <pc:docMk/>
            <pc:sldMk cId="4070379507" sldId="259"/>
            <ac:picMk id="5" creationId="{F03D6D45-304E-4D25-BD7B-452EFFA545AE}"/>
          </ac:picMkLst>
        </pc:picChg>
      </pc:sldChg>
      <pc:sldChg chg="del">
        <pc:chgData name="Josh Blaney" userId="S::jblaney1@uwyo.edu::da694ccb-8d21-4060-873a-4d2361a8a919" providerId="AD" clId="Web-{B3678EB2-354B-4356-A472-953EF1D3BC6E}" dt="2023-06-21T19:57:27.187" v="7"/>
        <pc:sldMkLst>
          <pc:docMk/>
          <pc:sldMk cId="2594895408" sldId="261"/>
        </pc:sldMkLst>
      </pc:sldChg>
      <pc:sldChg chg="del">
        <pc:chgData name="Josh Blaney" userId="S::jblaney1@uwyo.edu::da694ccb-8d21-4060-873a-4d2361a8a919" providerId="AD" clId="Web-{B3678EB2-354B-4356-A472-953EF1D3BC6E}" dt="2023-06-21T19:57:28.421" v="9"/>
        <pc:sldMkLst>
          <pc:docMk/>
          <pc:sldMk cId="2666551000" sldId="262"/>
        </pc:sldMkLst>
      </pc:sldChg>
      <pc:sldChg chg="del">
        <pc:chgData name="Josh Blaney" userId="S::jblaney1@uwyo.edu::da694ccb-8d21-4060-873a-4d2361a8a919" providerId="AD" clId="Web-{B3678EB2-354B-4356-A472-953EF1D3BC6E}" dt="2023-06-21T19:57:29.046" v="10"/>
        <pc:sldMkLst>
          <pc:docMk/>
          <pc:sldMk cId="25016455" sldId="263"/>
        </pc:sldMkLst>
      </pc:sldChg>
      <pc:sldChg chg="del">
        <pc:chgData name="Josh Blaney" userId="S::jblaney1@uwyo.edu::da694ccb-8d21-4060-873a-4d2361a8a919" providerId="AD" clId="Web-{B3678EB2-354B-4356-A472-953EF1D3BC6E}" dt="2023-06-21T20:34:42.172" v="649"/>
        <pc:sldMkLst>
          <pc:docMk/>
          <pc:sldMk cId="2143418760" sldId="264"/>
        </pc:sldMkLst>
      </pc:sldChg>
      <pc:sldChg chg="del">
        <pc:chgData name="Josh Blaney" userId="S::jblaney1@uwyo.edu::da694ccb-8d21-4060-873a-4d2361a8a919" providerId="AD" clId="Web-{B3678EB2-354B-4356-A472-953EF1D3BC6E}" dt="2023-06-21T20:34:48.907" v="658"/>
        <pc:sldMkLst>
          <pc:docMk/>
          <pc:sldMk cId="1932877186" sldId="265"/>
        </pc:sldMkLst>
      </pc:sldChg>
      <pc:sldChg chg="del">
        <pc:chgData name="Josh Blaney" userId="S::jblaney1@uwyo.edu::da694ccb-8d21-4060-873a-4d2361a8a919" providerId="AD" clId="Web-{B3678EB2-354B-4356-A472-953EF1D3BC6E}" dt="2023-06-21T20:34:43.172" v="650"/>
        <pc:sldMkLst>
          <pc:docMk/>
          <pc:sldMk cId="3915586397" sldId="266"/>
        </pc:sldMkLst>
      </pc:sldChg>
      <pc:sldChg chg="del">
        <pc:chgData name="Josh Blaney" userId="S::jblaney1@uwyo.edu::da694ccb-8d21-4060-873a-4d2361a8a919" providerId="AD" clId="Web-{B3678EB2-354B-4356-A472-953EF1D3BC6E}" dt="2023-06-21T20:34:44.688" v="652"/>
        <pc:sldMkLst>
          <pc:docMk/>
          <pc:sldMk cId="653731105" sldId="267"/>
        </pc:sldMkLst>
      </pc:sldChg>
      <pc:sldChg chg="del">
        <pc:chgData name="Josh Blaney" userId="S::jblaney1@uwyo.edu::da694ccb-8d21-4060-873a-4d2361a8a919" providerId="AD" clId="Web-{B3678EB2-354B-4356-A472-953EF1D3BC6E}" dt="2023-06-21T20:34:45.141" v="653"/>
        <pc:sldMkLst>
          <pc:docMk/>
          <pc:sldMk cId="3023255719" sldId="268"/>
        </pc:sldMkLst>
      </pc:sldChg>
      <pc:sldChg chg="del">
        <pc:chgData name="Josh Blaney" userId="S::jblaney1@uwyo.edu::da694ccb-8d21-4060-873a-4d2361a8a919" providerId="AD" clId="Web-{B3678EB2-354B-4356-A472-953EF1D3BC6E}" dt="2023-06-21T20:34:45.516" v="654"/>
        <pc:sldMkLst>
          <pc:docMk/>
          <pc:sldMk cId="2233298566" sldId="270"/>
        </pc:sldMkLst>
      </pc:sldChg>
      <pc:sldChg chg="del">
        <pc:chgData name="Josh Blaney" userId="S::jblaney1@uwyo.edu::da694ccb-8d21-4060-873a-4d2361a8a919" providerId="AD" clId="Web-{B3678EB2-354B-4356-A472-953EF1D3BC6E}" dt="2023-06-21T20:34:45.985" v="655"/>
        <pc:sldMkLst>
          <pc:docMk/>
          <pc:sldMk cId="3450311305" sldId="271"/>
        </pc:sldMkLst>
      </pc:sldChg>
      <pc:sldChg chg="del">
        <pc:chgData name="Josh Blaney" userId="S::jblaney1@uwyo.edu::da694ccb-8d21-4060-873a-4d2361a8a919" providerId="AD" clId="Web-{B3678EB2-354B-4356-A472-953EF1D3BC6E}" dt="2023-06-21T19:57:25.156" v="2"/>
        <pc:sldMkLst>
          <pc:docMk/>
          <pc:sldMk cId="1457618268" sldId="274"/>
        </pc:sldMkLst>
      </pc:sldChg>
      <pc:sldChg chg="del">
        <pc:chgData name="Josh Blaney" userId="S::jblaney1@uwyo.edu::da694ccb-8d21-4060-873a-4d2361a8a919" providerId="AD" clId="Web-{B3678EB2-354B-4356-A472-953EF1D3BC6E}" dt="2023-06-21T19:57:26.015" v="4"/>
        <pc:sldMkLst>
          <pc:docMk/>
          <pc:sldMk cId="2253789052" sldId="276"/>
        </pc:sldMkLst>
      </pc:sldChg>
      <pc:sldChg chg="del">
        <pc:chgData name="Josh Blaney" userId="S::jblaney1@uwyo.edu::da694ccb-8d21-4060-873a-4d2361a8a919" providerId="AD" clId="Web-{B3678EB2-354B-4356-A472-953EF1D3BC6E}" dt="2023-06-21T19:57:25.593" v="3"/>
        <pc:sldMkLst>
          <pc:docMk/>
          <pc:sldMk cId="1898532072" sldId="277"/>
        </pc:sldMkLst>
      </pc:sldChg>
      <pc:sldChg chg="del">
        <pc:chgData name="Josh Blaney" userId="S::jblaney1@uwyo.edu::da694ccb-8d21-4060-873a-4d2361a8a919" providerId="AD" clId="Web-{B3678EB2-354B-4356-A472-953EF1D3BC6E}" dt="2023-06-21T19:57:26.796" v="6"/>
        <pc:sldMkLst>
          <pc:docMk/>
          <pc:sldMk cId="3046485162" sldId="278"/>
        </pc:sldMkLst>
      </pc:sldChg>
      <pc:sldChg chg="del">
        <pc:chgData name="Josh Blaney" userId="S::jblaney1@uwyo.edu::da694ccb-8d21-4060-873a-4d2361a8a919" providerId="AD" clId="Web-{B3678EB2-354B-4356-A472-953EF1D3BC6E}" dt="2023-06-21T19:57:26.375" v="5"/>
        <pc:sldMkLst>
          <pc:docMk/>
          <pc:sldMk cId="2968275349" sldId="279"/>
        </pc:sldMkLst>
      </pc:sldChg>
      <pc:sldChg chg="del">
        <pc:chgData name="Josh Blaney" userId="S::jblaney1@uwyo.edu::da694ccb-8d21-4060-873a-4d2361a8a919" providerId="AD" clId="Web-{B3678EB2-354B-4356-A472-953EF1D3BC6E}" dt="2023-06-21T20:34:44.360" v="651"/>
        <pc:sldMkLst>
          <pc:docMk/>
          <pc:sldMk cId="3980971845" sldId="280"/>
        </pc:sldMkLst>
      </pc:sldChg>
      <pc:sldChg chg="del">
        <pc:chgData name="Josh Blaney" userId="S::jblaney1@uwyo.edu::da694ccb-8d21-4060-873a-4d2361a8a919" providerId="AD" clId="Web-{B3678EB2-354B-4356-A472-953EF1D3BC6E}" dt="2023-06-21T19:57:27.906" v="8"/>
        <pc:sldMkLst>
          <pc:docMk/>
          <pc:sldMk cId="1276032979" sldId="282"/>
        </pc:sldMkLst>
      </pc:sldChg>
      <pc:sldChg chg="del">
        <pc:chgData name="Josh Blaney" userId="S::jblaney1@uwyo.edu::da694ccb-8d21-4060-873a-4d2361a8a919" providerId="AD" clId="Web-{B3678EB2-354B-4356-A472-953EF1D3BC6E}" dt="2023-06-21T20:34:47.547" v="657"/>
        <pc:sldMkLst>
          <pc:docMk/>
          <pc:sldMk cId="1483690337" sldId="283"/>
        </pc:sldMkLst>
      </pc:sldChg>
      <pc:sldChg chg="del">
        <pc:chgData name="Josh Blaney" userId="S::jblaney1@uwyo.edu::da694ccb-8d21-4060-873a-4d2361a8a919" providerId="AD" clId="Web-{B3678EB2-354B-4356-A472-953EF1D3BC6E}" dt="2023-06-21T20:34:46.344" v="656"/>
        <pc:sldMkLst>
          <pc:docMk/>
          <pc:sldMk cId="1484730182" sldId="285"/>
        </pc:sldMkLst>
      </pc:sldChg>
      <pc:sldChg chg="modSp new">
        <pc:chgData name="Josh Blaney" userId="S::jblaney1@uwyo.edu::da694ccb-8d21-4060-873a-4d2361a8a919" providerId="AD" clId="Web-{B3678EB2-354B-4356-A472-953EF1D3BC6E}" dt="2023-06-21T20:31:45.512" v="532" actId="20577"/>
        <pc:sldMkLst>
          <pc:docMk/>
          <pc:sldMk cId="2320763721" sldId="286"/>
        </pc:sldMkLst>
        <pc:spChg chg="mod">
          <ac:chgData name="Josh Blaney" userId="S::jblaney1@uwyo.edu::da694ccb-8d21-4060-873a-4d2361a8a919" providerId="AD" clId="Web-{B3678EB2-354B-4356-A472-953EF1D3BC6E}" dt="2023-06-21T20:31:45.512" v="532" actId="20577"/>
          <ac:spMkLst>
            <pc:docMk/>
            <pc:sldMk cId="2320763721" sldId="286"/>
            <ac:spMk id="2" creationId="{9241EC2C-25F4-EF16-EBB1-A0B29FCB5200}"/>
          </ac:spMkLst>
        </pc:spChg>
        <pc:spChg chg="mod">
          <ac:chgData name="Josh Blaney" userId="S::jblaney1@uwyo.edu::da694ccb-8d21-4060-873a-4d2361a8a919" providerId="AD" clId="Web-{B3678EB2-354B-4356-A472-953EF1D3BC6E}" dt="2023-06-21T20:25:26.535" v="333" actId="20577"/>
          <ac:spMkLst>
            <pc:docMk/>
            <pc:sldMk cId="2320763721" sldId="286"/>
            <ac:spMk id="3" creationId="{97F5102C-AC70-A3DC-9B6F-759A3976C9BB}"/>
          </ac:spMkLst>
        </pc:spChg>
      </pc:sldChg>
      <pc:sldChg chg="del">
        <pc:chgData name="Josh Blaney" userId="S::jblaney1@uwyo.edu::da694ccb-8d21-4060-873a-4d2361a8a919" providerId="AD" clId="Web-{B3678EB2-354B-4356-A472-953EF1D3BC6E}" dt="2023-06-21T19:57:24.093" v="1"/>
        <pc:sldMkLst>
          <pc:docMk/>
          <pc:sldMk cId="2748913263" sldId="286"/>
        </pc:sldMkLst>
      </pc:sldChg>
      <pc:sldChg chg="modSp new del">
        <pc:chgData name="Josh Blaney" userId="S::jblaney1@uwyo.edu::da694ccb-8d21-4060-873a-4d2361a8a919" providerId="AD" clId="Web-{B3678EB2-354B-4356-A472-953EF1D3BC6E}" dt="2023-06-21T20:30:04.760" v="518"/>
        <pc:sldMkLst>
          <pc:docMk/>
          <pc:sldMk cId="2496610146" sldId="287"/>
        </pc:sldMkLst>
        <pc:spChg chg="mod">
          <ac:chgData name="Josh Blaney" userId="S::jblaney1@uwyo.edu::da694ccb-8d21-4060-873a-4d2361a8a919" providerId="AD" clId="Web-{B3678EB2-354B-4356-A472-953EF1D3BC6E}" dt="2023-06-21T20:29:41.431" v="512" actId="20577"/>
          <ac:spMkLst>
            <pc:docMk/>
            <pc:sldMk cId="2496610146" sldId="287"/>
            <ac:spMk id="2" creationId="{96BC9AD3-CA97-40D4-2BD0-097BFE530914}"/>
          </ac:spMkLst>
        </pc:spChg>
        <pc:spChg chg="mod">
          <ac:chgData name="Josh Blaney" userId="S::jblaney1@uwyo.edu::da694ccb-8d21-4060-873a-4d2361a8a919" providerId="AD" clId="Web-{B3678EB2-354B-4356-A472-953EF1D3BC6E}" dt="2023-06-21T20:29:27.431" v="505" actId="20577"/>
          <ac:spMkLst>
            <pc:docMk/>
            <pc:sldMk cId="2496610146" sldId="287"/>
            <ac:spMk id="3" creationId="{C6BDCF8D-0E3E-2631-03DE-6C2756704641}"/>
          </ac:spMkLst>
        </pc:spChg>
      </pc:sldChg>
      <pc:sldChg chg="new del">
        <pc:chgData name="Josh Blaney" userId="S::jblaney1@uwyo.edu::da694ccb-8d21-4060-873a-4d2361a8a919" providerId="AD" clId="Web-{B3678EB2-354B-4356-A472-953EF1D3BC6E}" dt="2023-06-21T20:30:04.791" v="519"/>
        <pc:sldMkLst>
          <pc:docMk/>
          <pc:sldMk cId="3380241378" sldId="288"/>
        </pc:sldMkLst>
      </pc:sldChg>
      <pc:sldChg chg="modSp add replId">
        <pc:chgData name="Josh Blaney" userId="S::jblaney1@uwyo.edu::da694ccb-8d21-4060-873a-4d2361a8a919" providerId="AD" clId="Web-{B3678EB2-354B-4356-A472-953EF1D3BC6E}" dt="2023-06-21T20:32:05.841" v="539" actId="20577"/>
        <pc:sldMkLst>
          <pc:docMk/>
          <pc:sldMk cId="3054846379" sldId="289"/>
        </pc:sldMkLst>
        <pc:spChg chg="mod">
          <ac:chgData name="Josh Blaney" userId="S::jblaney1@uwyo.edu::da694ccb-8d21-4060-873a-4d2361a8a919" providerId="AD" clId="Web-{B3678EB2-354B-4356-A472-953EF1D3BC6E}" dt="2023-06-21T20:32:05.841" v="539" actId="20577"/>
          <ac:spMkLst>
            <pc:docMk/>
            <pc:sldMk cId="3054846379" sldId="289"/>
            <ac:spMk id="2" creationId="{9241EC2C-25F4-EF16-EBB1-A0B29FCB5200}"/>
          </ac:spMkLst>
        </pc:spChg>
        <pc:spChg chg="mod">
          <ac:chgData name="Josh Blaney" userId="S::jblaney1@uwyo.edu::da694ccb-8d21-4060-873a-4d2361a8a919" providerId="AD" clId="Web-{B3678EB2-354B-4356-A472-953EF1D3BC6E}" dt="2023-06-21T20:30:02.994" v="517" actId="20577"/>
          <ac:spMkLst>
            <pc:docMk/>
            <pc:sldMk cId="3054846379" sldId="289"/>
            <ac:spMk id="3" creationId="{97F5102C-AC70-A3DC-9B6F-759A3976C9BB}"/>
          </ac:spMkLst>
        </pc:spChg>
      </pc:sldChg>
      <pc:sldChg chg="modSp add replId">
        <pc:chgData name="Josh Blaney" userId="S::jblaney1@uwyo.edu::da694ccb-8d21-4060-873a-4d2361a8a919" providerId="AD" clId="Web-{B3678EB2-354B-4356-A472-953EF1D3BC6E}" dt="2023-06-21T20:34:29.094" v="648" actId="20577"/>
        <pc:sldMkLst>
          <pc:docMk/>
          <pc:sldMk cId="3353106393" sldId="290"/>
        </pc:sldMkLst>
        <pc:spChg chg="mod">
          <ac:chgData name="Josh Blaney" userId="S::jblaney1@uwyo.edu::da694ccb-8d21-4060-873a-4d2361a8a919" providerId="AD" clId="Web-{B3678EB2-354B-4356-A472-953EF1D3BC6E}" dt="2023-06-21T20:32:01.356" v="538" actId="20577"/>
          <ac:spMkLst>
            <pc:docMk/>
            <pc:sldMk cId="3353106393" sldId="290"/>
            <ac:spMk id="2" creationId="{9241EC2C-25F4-EF16-EBB1-A0B29FCB5200}"/>
          </ac:spMkLst>
        </pc:spChg>
        <pc:spChg chg="mod">
          <ac:chgData name="Josh Blaney" userId="S::jblaney1@uwyo.edu::da694ccb-8d21-4060-873a-4d2361a8a919" providerId="AD" clId="Web-{B3678EB2-354B-4356-A472-953EF1D3BC6E}" dt="2023-06-21T20:34:29.094" v="648" actId="20577"/>
          <ac:spMkLst>
            <pc:docMk/>
            <pc:sldMk cId="3353106393" sldId="290"/>
            <ac:spMk id="3" creationId="{97F5102C-AC70-A3DC-9B6F-759A3976C9BB}"/>
          </ac:spMkLst>
        </pc:spChg>
      </pc:sldChg>
    </pc:docChg>
  </pc:docChgLst>
  <pc:docChgLst>
    <pc:chgData name="Nischal Khanal" userId="S::nkhanal@uwyo.edu::36e0e676-9b01-42bd-8e9d-9f123599a75c" providerId="AD" clId="Web-{9EB68B42-8A6B-4F76-AF8D-E6CD7439C54D}"/>
    <pc:docChg chg="addSld modSld">
      <pc:chgData name="Nischal Khanal" userId="S::nkhanal@uwyo.edu::36e0e676-9b01-42bd-8e9d-9f123599a75c" providerId="AD" clId="Web-{9EB68B42-8A6B-4F76-AF8D-E6CD7439C54D}" dt="2023-07-06T23:19:29.113" v="70" actId="1076"/>
      <pc:docMkLst>
        <pc:docMk/>
      </pc:docMkLst>
      <pc:sldChg chg="addSp modSp">
        <pc:chgData name="Nischal Khanal" userId="S::nkhanal@uwyo.edu::36e0e676-9b01-42bd-8e9d-9f123599a75c" providerId="AD" clId="Web-{9EB68B42-8A6B-4F76-AF8D-E6CD7439C54D}" dt="2023-07-06T23:19:29.113" v="70" actId="1076"/>
        <pc:sldMkLst>
          <pc:docMk/>
          <pc:sldMk cId="234657960" sldId="297"/>
        </pc:sldMkLst>
        <pc:spChg chg="mod">
          <ac:chgData name="Nischal Khanal" userId="S::nkhanal@uwyo.edu::36e0e676-9b01-42bd-8e9d-9f123599a75c" providerId="AD" clId="Web-{9EB68B42-8A6B-4F76-AF8D-E6CD7439C54D}" dt="2023-07-06T23:19:05.706" v="61" actId="1076"/>
          <ac:spMkLst>
            <pc:docMk/>
            <pc:sldMk cId="234657960" sldId="297"/>
            <ac:spMk id="3" creationId="{97F5102C-AC70-A3DC-9B6F-759A3976C9BB}"/>
          </ac:spMkLst>
        </pc:spChg>
        <pc:spChg chg="add mod">
          <ac:chgData name="Nischal Khanal" userId="S::nkhanal@uwyo.edu::36e0e676-9b01-42bd-8e9d-9f123599a75c" providerId="AD" clId="Web-{9EB68B42-8A6B-4F76-AF8D-E6CD7439C54D}" dt="2023-07-06T23:19:20.644" v="67" actId="1076"/>
          <ac:spMkLst>
            <pc:docMk/>
            <pc:sldMk cId="234657960" sldId="297"/>
            <ac:spMk id="6" creationId="{759ED851-0FE5-3B8D-21C5-3BD859C29859}"/>
          </ac:spMkLst>
        </pc:spChg>
        <pc:spChg chg="add mod">
          <ac:chgData name="Nischal Khanal" userId="S::nkhanal@uwyo.edu::36e0e676-9b01-42bd-8e9d-9f123599a75c" providerId="AD" clId="Web-{9EB68B42-8A6B-4F76-AF8D-E6CD7439C54D}" dt="2023-07-06T23:19:29.113" v="70" actId="1076"/>
          <ac:spMkLst>
            <pc:docMk/>
            <pc:sldMk cId="234657960" sldId="297"/>
            <ac:spMk id="7" creationId="{A194EA4E-BC08-44FC-27B3-BA2C863C2FA9}"/>
          </ac:spMkLst>
        </pc:spChg>
      </pc:sldChg>
      <pc:sldChg chg="delSp modSp add replId">
        <pc:chgData name="Nischal Khanal" userId="S::nkhanal@uwyo.edu::36e0e676-9b01-42bd-8e9d-9f123599a75c" providerId="AD" clId="Web-{9EB68B42-8A6B-4F76-AF8D-E6CD7439C54D}" dt="2023-07-06T23:18:33.362" v="42" actId="14100"/>
        <pc:sldMkLst>
          <pc:docMk/>
          <pc:sldMk cId="849102187" sldId="308"/>
        </pc:sldMkLst>
        <pc:spChg chg="mod">
          <ac:chgData name="Nischal Khanal" userId="S::nkhanal@uwyo.edu::36e0e676-9b01-42bd-8e9d-9f123599a75c" providerId="AD" clId="Web-{9EB68B42-8A6B-4F76-AF8D-E6CD7439C54D}" dt="2023-07-06T23:09:57.427" v="7" actId="20577"/>
          <ac:spMkLst>
            <pc:docMk/>
            <pc:sldMk cId="849102187" sldId="308"/>
            <ac:spMk id="2" creationId="{9241EC2C-25F4-EF16-EBB1-A0B29FCB5200}"/>
          </ac:spMkLst>
        </pc:spChg>
        <pc:spChg chg="mod">
          <ac:chgData name="Nischal Khanal" userId="S::nkhanal@uwyo.edu::36e0e676-9b01-42bd-8e9d-9f123599a75c" providerId="AD" clId="Web-{9EB68B42-8A6B-4F76-AF8D-E6CD7439C54D}" dt="2023-07-06T23:18:33.362" v="42" actId="14100"/>
          <ac:spMkLst>
            <pc:docMk/>
            <pc:sldMk cId="849102187" sldId="308"/>
            <ac:spMk id="3" creationId="{97F5102C-AC70-A3DC-9B6F-759A3976C9BB}"/>
          </ac:spMkLst>
        </pc:spChg>
        <pc:picChg chg="del">
          <ac:chgData name="Nischal Khanal" userId="S::nkhanal@uwyo.edu::36e0e676-9b01-42bd-8e9d-9f123599a75c" providerId="AD" clId="Web-{9EB68B42-8A6B-4F76-AF8D-E6CD7439C54D}" dt="2023-07-06T23:09:58.802" v="8"/>
          <ac:picMkLst>
            <pc:docMk/>
            <pc:sldMk cId="849102187" sldId="308"/>
            <ac:picMk id="8" creationId="{00000000-0000-0000-0000-000000000000}"/>
          </ac:picMkLst>
        </pc:picChg>
      </pc:sldChg>
    </pc:docChg>
  </pc:docChgLst>
</pc:chgInfo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362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01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690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693242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9351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603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9027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0894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148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91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22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381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435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966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261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447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848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6627F91-A457-4DE7-BB2B-FC6657F85359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0984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i.googleblog.com/2019/08/on-device-real-time-hand-tracking-with.html" TargetMode="External"/><Relationship Id="rId2" Type="http://schemas.openxmlformats.org/officeDocument/2006/relationships/hyperlink" Target="https://mathematica.stackexchange.com/questions/215523/how-to-implement-blazefac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gif"/><Relationship Id="rId4" Type="http://schemas.openxmlformats.org/officeDocument/2006/relationships/image" Target="../media/image7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A54F1-6616-4E12-AF67-6E729330DF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6067" y="2743200"/>
            <a:ext cx="8825658" cy="2865453"/>
          </a:xfrm>
        </p:spPr>
        <p:txBody>
          <a:bodyPr/>
          <a:lstStyle/>
          <a:p>
            <a:r>
              <a:rPr lang="en-US" sz="6000" err="1"/>
              <a:t>TurboPi</a:t>
            </a:r>
            <a:r>
              <a:rPr lang="en-US" sz="6000"/>
              <a:t> - Face Tracking and Gesture Recognition</a:t>
            </a:r>
          </a:p>
        </p:txBody>
      </p:sp>
    </p:spTree>
    <p:extLst>
      <p:ext uri="{BB962C8B-B14F-4D97-AF65-F5344CB8AC3E}">
        <p14:creationId xmlns:p14="http://schemas.microsoft.com/office/powerpoint/2010/main" val="4206231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1EC2C-25F4-EF16-EBB1-A0B29FCB5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562" y="1238595"/>
            <a:ext cx="6576147" cy="5453149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>
            <a:off x="5183053" y="1645920"/>
            <a:ext cx="1342438" cy="1103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5183054" y="1836622"/>
            <a:ext cx="1342437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3958202" y="2432900"/>
            <a:ext cx="1095936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0363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1EC2C-25F4-EF16-EBB1-A0B29FCB5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300" y="1313411"/>
            <a:ext cx="7771284" cy="5399203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>
            <a:off x="3711701" y="3233651"/>
            <a:ext cx="1558568" cy="1104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4750792" y="5228705"/>
            <a:ext cx="1026553" cy="9417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4385033" y="5544589"/>
            <a:ext cx="1392312" cy="110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5405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1EC2C-25F4-EF16-EBB1-A0B29FCB5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2" y="1363287"/>
            <a:ext cx="6311642" cy="5276096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>
            <a:off x="4675976" y="3566160"/>
            <a:ext cx="1093057" cy="1104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 flipV="1">
            <a:off x="4675977" y="3866521"/>
            <a:ext cx="1093056" cy="721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7954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1EC2C-25F4-EF16-EBB1-A0B29FCB5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146" y="1237690"/>
            <a:ext cx="7619395" cy="550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8221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1EC2C-25F4-EF16-EBB1-A0B29FCB5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1230283"/>
            <a:ext cx="8535339" cy="5469775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>
            <a:off x="3819765" y="5428211"/>
            <a:ext cx="1292562" cy="1104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2567932" y="5769033"/>
            <a:ext cx="1106293" cy="1103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1924464" y="6126480"/>
            <a:ext cx="1666634" cy="9416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23424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1EC2C-25F4-EF16-EBB1-A0B29FCB5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034" y="1152983"/>
            <a:ext cx="7440064" cy="5586154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>
            <a:off x="3052796" y="3341716"/>
            <a:ext cx="1328011" cy="1103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3553758" y="3616036"/>
            <a:ext cx="1500380" cy="1773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4380808" y="4522124"/>
            <a:ext cx="1413163" cy="9416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4193839" y="4831287"/>
            <a:ext cx="1600132" cy="1104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4993906" y="6500553"/>
            <a:ext cx="1431832" cy="17729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28432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1EC2C-25F4-EF16-EBB1-A0B29FCB5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1246908"/>
            <a:ext cx="8788834" cy="527789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 flipV="1">
            <a:off x="5040529" y="5021991"/>
            <a:ext cx="903071" cy="7209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5207991" y="5370022"/>
            <a:ext cx="1292562" cy="9416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94148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1EC2C-25F4-EF16-EBB1-A0B29FCB5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155" y="1152983"/>
            <a:ext cx="6448308" cy="5371061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>
            <a:off x="3445693" y="3724102"/>
            <a:ext cx="1309187" cy="1104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 flipV="1">
            <a:off x="4351780" y="4066028"/>
            <a:ext cx="860300" cy="720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3304377" y="5090822"/>
            <a:ext cx="1201122" cy="1302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 flipV="1">
            <a:off x="3587009" y="5728572"/>
            <a:ext cx="1761463" cy="721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99732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1EC2C-25F4-EF16-EBB1-A0B29FCB5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418" y="1361642"/>
            <a:ext cx="8729403" cy="5195546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>
            <a:off x="4193838" y="5370022"/>
            <a:ext cx="2780541" cy="1104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>
            <a:off x="2938615" y="5885411"/>
            <a:ext cx="2780541" cy="1104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4393343" y="6349819"/>
            <a:ext cx="2780541" cy="1104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2885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1EC2C-25F4-EF16-EBB1-A0B29FCB5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Running the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5102C-AC70-A3DC-9B6F-759A3976C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983" y="1264907"/>
            <a:ext cx="5997188" cy="456091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rgbClr val="8AD0D6"/>
              </a:buClr>
            </a:pPr>
            <a:r>
              <a:rPr lang="en-US"/>
              <a:t>Before running the program, put the </a:t>
            </a:r>
            <a:r>
              <a:rPr lang="en-US" err="1"/>
              <a:t>TurboPi</a:t>
            </a:r>
            <a:r>
              <a:rPr lang="en-US"/>
              <a:t> on the floor</a:t>
            </a:r>
          </a:p>
          <a:p>
            <a:pPr>
              <a:buClr>
                <a:srgbClr val="8AD0D6"/>
              </a:buClr>
            </a:pPr>
            <a:r>
              <a:rPr lang="en-US"/>
              <a:t>Run the Program	</a:t>
            </a:r>
          </a:p>
          <a:p>
            <a:pPr lvl="1">
              <a:buClr>
                <a:srgbClr val="8AD0D6"/>
              </a:buClr>
            </a:pPr>
            <a:r>
              <a:rPr lang="en-US"/>
              <a:t>A window will be displayed showing camera feed</a:t>
            </a:r>
          </a:p>
          <a:p>
            <a:pPr lvl="1">
              <a:buClr>
                <a:srgbClr val="8AD0D6"/>
              </a:buClr>
            </a:pPr>
            <a:r>
              <a:rPr lang="en-US"/>
              <a:t>If the </a:t>
            </a:r>
            <a:r>
              <a:rPr lang="en-US" err="1"/>
              <a:t>TurboPi</a:t>
            </a:r>
            <a:r>
              <a:rPr lang="en-US"/>
              <a:t> detects a face, it will move and follow the face</a:t>
            </a:r>
          </a:p>
          <a:p>
            <a:pPr lvl="1">
              <a:buClr>
                <a:srgbClr val="8AD0D6"/>
              </a:buClr>
            </a:pPr>
            <a:r>
              <a:rPr lang="en-US"/>
              <a:t>To close the program, show the index finger to the camera as shown in the picture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3912" y="1841293"/>
            <a:ext cx="4990408" cy="39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21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1EC2C-25F4-EF16-EBB1-A0B29FCB5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235" y="643911"/>
            <a:ext cx="9404723" cy="1400530"/>
          </a:xfrm>
        </p:spPr>
        <p:txBody>
          <a:bodyPr/>
          <a:lstStyle/>
          <a:p>
            <a:r>
              <a:rPr lang="en-US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5102C-AC70-A3DC-9B6F-759A3976C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3826" y="1521230"/>
            <a:ext cx="8395853" cy="10141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buClr>
                <a:srgbClr val="8AD0D6"/>
              </a:buClr>
            </a:pPr>
            <a:r>
              <a:rPr lang="en-US"/>
              <a:t>Become familiar with interfacing autonomous vehicle with Raspberry Pi through Python programming by adding elements of Artificial Intelligence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241EC2C-25F4-EF16-EBB1-A0B29FCB5200}"/>
              </a:ext>
            </a:extLst>
          </p:cNvPr>
          <p:cNvSpPr txBox="1">
            <a:spLocks/>
          </p:cNvSpPr>
          <p:nvPr/>
        </p:nvSpPr>
        <p:spPr>
          <a:xfrm>
            <a:off x="540814" y="2932676"/>
            <a:ext cx="9404723" cy="70026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Specifications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7F5102C-AC70-A3DC-9B6F-759A3976C9BB}"/>
              </a:ext>
            </a:extLst>
          </p:cNvPr>
          <p:cNvSpPr txBox="1">
            <a:spLocks/>
          </p:cNvSpPr>
          <p:nvPr/>
        </p:nvSpPr>
        <p:spPr>
          <a:xfrm>
            <a:off x="473826" y="3765665"/>
            <a:ext cx="8803178" cy="27099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342900" lvl="1" indent="-342900">
              <a:buClr>
                <a:srgbClr val="8AD0D6"/>
              </a:buClr>
            </a:pPr>
            <a:r>
              <a:rPr lang="en-US"/>
              <a:t>Use </a:t>
            </a:r>
            <a:r>
              <a:rPr lang="en-US" err="1"/>
              <a:t>MediaPipe</a:t>
            </a:r>
            <a:r>
              <a:rPr lang="en-US"/>
              <a:t> Framework for Face tracking and Gesture Recognition</a:t>
            </a:r>
          </a:p>
          <a:p>
            <a:pPr>
              <a:buClr>
                <a:srgbClr val="8AD0D6"/>
              </a:buClr>
            </a:pPr>
            <a:r>
              <a:rPr lang="en-US"/>
              <a:t>Run </a:t>
            </a:r>
            <a:r>
              <a:rPr lang="en-US" err="1"/>
              <a:t>TurboPi</a:t>
            </a:r>
            <a:r>
              <a:rPr lang="en-US"/>
              <a:t> as face follower</a:t>
            </a:r>
          </a:p>
          <a:p>
            <a:pPr lvl="1">
              <a:buClr>
                <a:srgbClr val="8AD0D6"/>
              </a:buClr>
            </a:pPr>
            <a:r>
              <a:rPr lang="en-US"/>
              <a:t>Track user’s face in real time</a:t>
            </a:r>
          </a:p>
          <a:p>
            <a:pPr lvl="1">
              <a:buClr>
                <a:srgbClr val="8AD0D6"/>
              </a:buClr>
            </a:pPr>
            <a:r>
              <a:rPr lang="en-US"/>
              <a:t>Program the wheels to follow the face of user</a:t>
            </a:r>
          </a:p>
          <a:p>
            <a:pPr lvl="1">
              <a:buClr>
                <a:srgbClr val="8AD0D6"/>
              </a:buClr>
            </a:pPr>
            <a:r>
              <a:rPr lang="en-US"/>
              <a:t>Recognize hand gestures and use index finger to stop the program</a:t>
            </a:r>
          </a:p>
          <a:p>
            <a:pPr lvl="1">
              <a:buClr>
                <a:srgbClr val="8AD0D6"/>
              </a:buClr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1063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1EC2C-25F4-EF16-EBB1-A0B29FCB5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5102C-AC70-A3DC-9B6F-759A3976C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983" y="1264907"/>
            <a:ext cx="11656536" cy="142729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400"/>
              <a:t>[1] Mathematica Stack Exchange, "How to implement </a:t>
            </a:r>
            <a:r>
              <a:rPr lang="en-US" sz="1400" err="1"/>
              <a:t>BlazeFace</a:t>
            </a:r>
            <a:r>
              <a:rPr lang="en-US" sz="1400"/>
              <a:t>?" [Online]. Available: </a:t>
            </a:r>
            <a:r>
              <a:rPr lang="en-US" sz="1400">
                <a:solidFill>
                  <a:srgbClr val="58C1BA"/>
                </a:solidFill>
                <a:hlinkClick r:id="rId2"/>
              </a:rPr>
              <a:t>https://mathematica.stackexchange.com/questions/215523/how-to-implement-blazeface</a:t>
            </a:r>
            <a:r>
              <a:rPr lang="en-US" sz="1400"/>
              <a:t>. [Accessed: July 6, 2023].</a:t>
            </a:r>
            <a:endParaRPr lang="en-US"/>
          </a:p>
          <a:p>
            <a:pPr marL="0" indent="0">
              <a:buNone/>
            </a:pPr>
            <a:r>
              <a:rPr lang="en-US" sz="1400"/>
              <a:t>[2] </a:t>
            </a:r>
            <a:r>
              <a:rPr lang="en-US" sz="1400">
                <a:ea typeface="+mj-lt"/>
                <a:cs typeface="+mj-lt"/>
              </a:rPr>
              <a:t>Google AI Blog, "On-Device Real-time Hand Tracking with </a:t>
            </a:r>
            <a:r>
              <a:rPr lang="en-US" sz="1400" err="1">
                <a:ea typeface="+mj-lt"/>
                <a:cs typeface="+mj-lt"/>
              </a:rPr>
              <a:t>MediaPipe</a:t>
            </a:r>
            <a:r>
              <a:rPr lang="en-US" sz="1400">
                <a:ea typeface="+mj-lt"/>
                <a:cs typeface="+mj-lt"/>
              </a:rPr>
              <a:t>," August 2019. [Online]. </a:t>
            </a:r>
            <a:endParaRPr lang="en-US"/>
          </a:p>
          <a:p>
            <a:pPr marL="0" indent="0">
              <a:buNone/>
            </a:pPr>
            <a:r>
              <a:rPr lang="en-US" sz="1400">
                <a:ea typeface="+mj-lt"/>
                <a:cs typeface="+mj-lt"/>
              </a:rPr>
              <a:t>Available: </a:t>
            </a:r>
            <a:r>
              <a:rPr lang="en-US" sz="1400">
                <a:ea typeface="+mj-lt"/>
                <a:cs typeface="+mj-lt"/>
                <a:hlinkClick r:id="rId3"/>
              </a:rPr>
              <a:t>https://ai.googleblog.com/2019/08/on-device-real-time-hand-tracking-with.html</a:t>
            </a:r>
            <a:r>
              <a:rPr lang="en-US" sz="1400">
                <a:ea typeface="+mj-lt"/>
                <a:cs typeface="+mj-lt"/>
              </a:rPr>
              <a:t>. [Accessed: July 6, 2023].</a:t>
            </a:r>
            <a:endParaRPr lang="en-US" sz="1400"/>
          </a:p>
          <a:p>
            <a:pPr marL="0" indent="0">
              <a:buNone/>
            </a:pPr>
            <a:endParaRPr lang="en-US" sz="1400">
              <a:ea typeface="+mj-lt"/>
              <a:cs typeface="+mj-lt"/>
            </a:endParaRPr>
          </a:p>
          <a:p>
            <a:pPr marL="0" indent="0">
              <a:buNone/>
            </a:pPr>
            <a:endParaRPr lang="en-US" sz="1400"/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102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5102C-AC70-A3DC-9B6F-759A3976C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897" y="1687484"/>
            <a:ext cx="8645234" cy="45609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buClr>
                <a:srgbClr val="8AD0D6"/>
              </a:buClr>
            </a:pPr>
            <a:r>
              <a:rPr lang="en-US" err="1"/>
              <a:t>MediaPipe</a:t>
            </a:r>
            <a:r>
              <a:rPr lang="en-US"/>
              <a:t> is an open Live ML and CV framework developed by Google. </a:t>
            </a:r>
          </a:p>
          <a:p>
            <a:pPr lvl="1" algn="just">
              <a:buClr>
                <a:srgbClr val="8AD0D6"/>
              </a:buClr>
            </a:pPr>
            <a:r>
              <a:rPr lang="en-US"/>
              <a:t>It provides different pre-trained models for face detection, hand tracking, and pose estimation. </a:t>
            </a:r>
          </a:p>
          <a:p>
            <a:pPr lvl="1" algn="just">
              <a:buClr>
                <a:srgbClr val="8AD0D6"/>
              </a:buClr>
            </a:pPr>
            <a:r>
              <a:rPr lang="en-US"/>
              <a:t>It is designed for running on low-end CPUs in real-time.</a:t>
            </a:r>
          </a:p>
          <a:p>
            <a:pPr lvl="2" algn="just">
              <a:buClr>
                <a:srgbClr val="8AD0D6"/>
              </a:buClr>
            </a:pPr>
            <a:r>
              <a:rPr lang="en-US"/>
              <a:t>It supports Raspberry Pi, and other CPU based devices.</a:t>
            </a:r>
          </a:p>
          <a:p>
            <a:pPr lvl="1" algn="just">
              <a:buClr>
                <a:srgbClr val="8AD0D6"/>
              </a:buClr>
            </a:pPr>
            <a:r>
              <a:rPr lang="en-US"/>
              <a:t>It is extensible</a:t>
            </a:r>
          </a:p>
          <a:p>
            <a:pPr lvl="2" algn="just">
              <a:buClr>
                <a:srgbClr val="8AD0D6"/>
              </a:buClr>
            </a:pPr>
            <a:r>
              <a:rPr lang="en-US"/>
              <a:t>It supports Transfer Learning on its pre-trained object detection and image classification models</a:t>
            </a:r>
          </a:p>
          <a:p>
            <a:pPr algn="just">
              <a:buClr>
                <a:srgbClr val="8AD0D6"/>
              </a:buClr>
            </a:pPr>
            <a:r>
              <a:rPr lang="en-US"/>
              <a:t>We will use Face Tracking and Hand Tracking models from </a:t>
            </a:r>
            <a:r>
              <a:rPr lang="en-US" err="1"/>
              <a:t>MediaPipe</a:t>
            </a:r>
            <a:r>
              <a:rPr lang="en-US"/>
              <a:t>. 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03" y="260466"/>
            <a:ext cx="4682836" cy="1271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948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5102C-AC70-A3DC-9B6F-759A3976C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897" y="1687484"/>
            <a:ext cx="8645234" cy="45609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buClr>
                <a:srgbClr val="8AD0D6"/>
              </a:buClr>
            </a:pPr>
            <a:r>
              <a:rPr lang="en-US"/>
              <a:t>Face tracking and Hand Tracking demo (GIF)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03" y="260466"/>
            <a:ext cx="4682836" cy="127105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8109" y="2326029"/>
            <a:ext cx="2032808" cy="382167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192" y="2326029"/>
            <a:ext cx="4203846" cy="3821678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59ED851-0FE5-3B8D-21C5-3BD859C29859}"/>
              </a:ext>
            </a:extLst>
          </p:cNvPr>
          <p:cNvSpPr txBox="1">
            <a:spLocks/>
          </p:cNvSpPr>
          <p:nvPr/>
        </p:nvSpPr>
        <p:spPr>
          <a:xfrm>
            <a:off x="1124151" y="6249210"/>
            <a:ext cx="1838605" cy="3399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just">
              <a:buClr>
                <a:srgbClr val="8AD0D6"/>
              </a:buClr>
              <a:buNone/>
            </a:pPr>
            <a:r>
              <a:rPr lang="en-US" sz="1050"/>
              <a:t>Source: Adapted from [1]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94EA4E-BC08-44FC-27B3-BA2C863C2FA9}"/>
              </a:ext>
            </a:extLst>
          </p:cNvPr>
          <p:cNvSpPr txBox="1">
            <a:spLocks/>
          </p:cNvSpPr>
          <p:nvPr/>
        </p:nvSpPr>
        <p:spPr>
          <a:xfrm>
            <a:off x="6304038" y="6249209"/>
            <a:ext cx="1838605" cy="3399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just">
              <a:buClr>
                <a:srgbClr val="8AD0D6"/>
              </a:buClr>
              <a:buNone/>
            </a:pPr>
            <a:r>
              <a:rPr lang="en-US" sz="1050"/>
              <a:t>Source: Adapted from [2]</a:t>
            </a:r>
          </a:p>
        </p:txBody>
      </p:sp>
    </p:spTree>
    <p:extLst>
      <p:ext uri="{BB962C8B-B14F-4D97-AF65-F5344CB8AC3E}">
        <p14:creationId xmlns:p14="http://schemas.microsoft.com/office/powerpoint/2010/main" val="234657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1EC2C-25F4-EF16-EBB1-A0B29FCB5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Opening the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5102C-AC70-A3DC-9B6F-759A3976C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120" y="1397911"/>
            <a:ext cx="6008442" cy="456091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rgbClr val="8AD0D6"/>
              </a:buClr>
            </a:pPr>
            <a:r>
              <a:rPr lang="en-US"/>
              <a:t>Navigate to the </a:t>
            </a:r>
            <a:r>
              <a:rPr lang="en-US" err="1"/>
              <a:t>Thonny</a:t>
            </a:r>
            <a:r>
              <a:rPr lang="en-US"/>
              <a:t> IDE</a:t>
            </a:r>
          </a:p>
          <a:p>
            <a:pPr lvl="1">
              <a:buClr>
                <a:srgbClr val="8AD0D6"/>
              </a:buClr>
            </a:pPr>
            <a:r>
              <a:rPr lang="en-US"/>
              <a:t>Select the Raspberry Icon in the top-left corner</a:t>
            </a:r>
          </a:p>
          <a:p>
            <a:pPr lvl="1">
              <a:buClr>
                <a:srgbClr val="8AD0D6"/>
              </a:buClr>
            </a:pPr>
            <a:r>
              <a:rPr lang="en-US"/>
              <a:t>Hover over Programming</a:t>
            </a:r>
          </a:p>
          <a:p>
            <a:pPr lvl="1">
              <a:buClr>
                <a:srgbClr val="8AD0D6"/>
              </a:buClr>
            </a:pPr>
            <a:r>
              <a:rPr lang="en-US"/>
              <a:t>Select </a:t>
            </a:r>
            <a:r>
              <a:rPr lang="en-US" b="1" err="1"/>
              <a:t>Thonny</a:t>
            </a:r>
            <a:endParaRPr lang="en-US" b="1"/>
          </a:p>
          <a:p>
            <a:pPr>
              <a:buClr>
                <a:srgbClr val="8AD0D6"/>
              </a:buClr>
            </a:pPr>
            <a:r>
              <a:rPr lang="en-US"/>
              <a:t>When you open </a:t>
            </a:r>
            <a:r>
              <a:rPr lang="en-US" err="1"/>
              <a:t>Thonny</a:t>
            </a:r>
            <a:r>
              <a:rPr lang="en-US"/>
              <a:t>, enter the password: </a:t>
            </a:r>
            <a:r>
              <a:rPr lang="en-US" b="1">
                <a:solidFill>
                  <a:srgbClr val="FF0000"/>
                </a:solidFill>
              </a:rPr>
              <a:t>ml4hst2023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8561" y="1853248"/>
            <a:ext cx="5469009" cy="3945577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7505627" y="3115500"/>
            <a:ext cx="723973" cy="276556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 rot="18085490">
            <a:off x="4863051" y="2912520"/>
            <a:ext cx="1974841" cy="142271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823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1EC2C-25F4-EF16-EBB1-A0B29FCB5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Opening the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5102C-AC70-A3DC-9B6F-759A3976C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120" y="1397911"/>
            <a:ext cx="5145146" cy="456091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rgbClr val="8AD0D6"/>
              </a:buClr>
            </a:pPr>
            <a:r>
              <a:rPr lang="en-US"/>
              <a:t>To open files</a:t>
            </a:r>
          </a:p>
          <a:p>
            <a:pPr lvl="1">
              <a:buClr>
                <a:srgbClr val="8AD0D6"/>
              </a:buClr>
            </a:pPr>
            <a:r>
              <a:rPr lang="en-US"/>
              <a:t>Click on </a:t>
            </a:r>
            <a:r>
              <a:rPr lang="en-US" b="1"/>
              <a:t>File</a:t>
            </a:r>
            <a:r>
              <a:rPr lang="en-US"/>
              <a:t> in the top left</a:t>
            </a:r>
          </a:p>
          <a:p>
            <a:pPr lvl="1">
              <a:buClr>
                <a:srgbClr val="8AD0D6"/>
              </a:buClr>
            </a:pPr>
            <a:r>
              <a:rPr lang="en-US"/>
              <a:t>Select </a:t>
            </a:r>
            <a:r>
              <a:rPr lang="en-US" b="1"/>
              <a:t>Open</a:t>
            </a:r>
          </a:p>
          <a:p>
            <a:pPr marL="0" indent="0">
              <a:buClr>
                <a:srgbClr val="8AD0D6"/>
              </a:buClr>
              <a:buNone/>
            </a:pPr>
            <a:endParaRPr lang="en-US">
              <a:solidFill>
                <a:srgbClr val="FFFFFF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r="44849" b="24794"/>
          <a:stretch/>
        </p:blipFill>
        <p:spPr>
          <a:xfrm>
            <a:off x="5661312" y="1423462"/>
            <a:ext cx="5530451" cy="5030384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 rot="9424582">
            <a:off x="6499215" y="2115456"/>
            <a:ext cx="2375820" cy="240487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708593" y="2618153"/>
            <a:ext cx="837602" cy="246649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819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1EC2C-25F4-EF16-EBB1-A0B29FCB5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Opening the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5102C-AC70-A3DC-9B6F-759A3976C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645" y="1465812"/>
            <a:ext cx="5145146" cy="4512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Clr>
                <a:srgbClr val="8AD0D6"/>
              </a:buClr>
              <a:buNone/>
            </a:pPr>
            <a:r>
              <a:rPr lang="en-US" sz="1800"/>
              <a:t>1. Go to </a:t>
            </a:r>
            <a:r>
              <a:rPr lang="en-US" sz="1800" b="1" err="1"/>
              <a:t>FaceTracking</a:t>
            </a:r>
            <a:r>
              <a:rPr lang="en-US" sz="1800"/>
              <a:t> directory</a:t>
            </a:r>
          </a:p>
          <a:p>
            <a:pPr>
              <a:buClr>
                <a:srgbClr val="8AD0D6"/>
              </a:buClr>
            </a:pPr>
            <a:endParaRPr lang="en-US" sz="1800" b="1">
              <a:solidFill>
                <a:srgbClr val="FFFFFF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13E98C5-54F9-F564-B678-EB49420B078B}"/>
              </a:ext>
            </a:extLst>
          </p:cNvPr>
          <p:cNvSpPr txBox="1">
            <a:spLocks/>
          </p:cNvSpPr>
          <p:nvPr/>
        </p:nvSpPr>
        <p:spPr>
          <a:xfrm>
            <a:off x="6246919" y="1467745"/>
            <a:ext cx="6322096" cy="9944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Clr>
                <a:srgbClr val="8AD0D6"/>
              </a:buClr>
              <a:buNone/>
            </a:pPr>
            <a:r>
              <a:rPr lang="en-US" sz="1800"/>
              <a:t>2. Double click on </a:t>
            </a:r>
            <a:r>
              <a:rPr lang="en-US" sz="1800" b="1"/>
              <a:t>Face_Hand_Tracking_temp.py</a:t>
            </a:r>
            <a:endParaRPr lang="en-US" sz="1800"/>
          </a:p>
          <a:p>
            <a:pPr>
              <a:buClr>
                <a:srgbClr val="8AD0D6"/>
              </a:buClr>
            </a:pPr>
            <a:endParaRPr lang="en-US" sz="1800" b="1">
              <a:solidFill>
                <a:srgbClr val="FFFFFF"/>
              </a:solidFill>
            </a:endParaRPr>
          </a:p>
        </p:txBody>
      </p:sp>
      <p:pic>
        <p:nvPicPr>
          <p:cNvPr id="10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7948C1FD-F1A0-9721-32CB-9FFA36178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57" y="2063131"/>
            <a:ext cx="5457290" cy="4204369"/>
          </a:xfrm>
          <a:prstGeom prst="rect">
            <a:avLst/>
          </a:prstGeom>
        </p:spPr>
      </p:pic>
      <p:sp>
        <p:nvSpPr>
          <p:cNvPr id="12" name="Oval 11"/>
          <p:cNvSpPr/>
          <p:nvPr/>
        </p:nvSpPr>
        <p:spPr>
          <a:xfrm>
            <a:off x="1218734" y="2604080"/>
            <a:ext cx="734861" cy="147978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 rot="10800000">
            <a:off x="2087963" y="2695519"/>
            <a:ext cx="749079" cy="3500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83C425E3-9D46-52E7-D79C-C918856E5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1212" y="2059848"/>
            <a:ext cx="5451695" cy="4209491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DE81929A-49AE-7FC2-2F64-6C4CEEAE677B}"/>
              </a:ext>
            </a:extLst>
          </p:cNvPr>
          <p:cNvSpPr/>
          <p:nvPr/>
        </p:nvSpPr>
        <p:spPr>
          <a:xfrm>
            <a:off x="6967684" y="2588990"/>
            <a:ext cx="1157356" cy="170611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7">
            <a:extLst>
              <a:ext uri="{FF2B5EF4-FFF2-40B4-BE49-F238E27FC236}">
                <a16:creationId xmlns:a16="http://schemas.microsoft.com/office/drawing/2014/main" id="{3664D2E6-2E8B-B990-CA67-A6D740107B3B}"/>
              </a:ext>
            </a:extLst>
          </p:cNvPr>
          <p:cNvSpPr/>
          <p:nvPr/>
        </p:nvSpPr>
        <p:spPr>
          <a:xfrm rot="10800000">
            <a:off x="8289586" y="2657795"/>
            <a:ext cx="749079" cy="3500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958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1EC2C-25F4-EF16-EBB1-A0B29FCB5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999" y="1237942"/>
            <a:ext cx="6603336" cy="540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246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1EC2C-25F4-EF16-EBB1-A0B29FCB5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515" y="1152983"/>
            <a:ext cx="8456987" cy="541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3461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7e6e833-9241-4b04-b716-5a4daabdc787">
      <Terms xmlns="http://schemas.microsoft.com/office/infopath/2007/PartnerControls"/>
    </lcf76f155ced4ddcb4097134ff3c332f>
    <TaxCatchAll xmlns="56da908f-da71-483c-b6d3-0ee057f43e6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CF66D24444FB145A2F13042720BF9FF" ma:contentTypeVersion="11" ma:contentTypeDescription="Create a new document." ma:contentTypeScope="" ma:versionID="5cf2246bace88d967260c5ea0f1c8e27">
  <xsd:schema xmlns:xsd="http://www.w3.org/2001/XMLSchema" xmlns:xs="http://www.w3.org/2001/XMLSchema" xmlns:p="http://schemas.microsoft.com/office/2006/metadata/properties" xmlns:ns2="77e6e833-9241-4b04-b716-5a4daabdc787" xmlns:ns3="56da908f-da71-483c-b6d3-0ee057f43e65" targetNamespace="http://schemas.microsoft.com/office/2006/metadata/properties" ma:root="true" ma:fieldsID="bbf8d95d0cf023a0f756b97ed109b63e" ns2:_="" ns3:_="">
    <xsd:import namespace="77e6e833-9241-4b04-b716-5a4daabdc787"/>
    <xsd:import namespace="56da908f-da71-483c-b6d3-0ee057f43e65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e6e833-9241-4b04-b716-5a4daabdc787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175ab196-d3f7-444f-9641-cdc6774f7c5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description="" ma:hidden="true" ma:indexed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da908f-da71-483c-b6d3-0ee057f43e65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b1382538-e9b7-431f-b1ac-b022d04d117d}" ma:internalName="TaxCatchAll" ma:showField="CatchAllData" ma:web="56da908f-da71-483c-b6d3-0ee057f43e6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6BFF614-D03C-4A7A-816E-F6636C6A4918}">
  <ds:schemaRefs>
    <ds:schemaRef ds:uri="56da908f-da71-483c-b6d3-0ee057f43e65"/>
    <ds:schemaRef ds:uri="77e6e833-9241-4b04-b716-5a4daabdc78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13FFE7F-AEF2-4C2B-B9EE-F04EDB1E6A17}"/>
</file>

<file path=customXml/itemProps3.xml><?xml version="1.0" encoding="utf-8"?>
<ds:datastoreItem xmlns:ds="http://schemas.openxmlformats.org/officeDocument/2006/customXml" ds:itemID="{151ED740-8F09-4DC8-A499-D65CA2A0ABA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Application>Microsoft Office PowerPoint</Application>
  <PresentationFormat>Widescreen</PresentationFormat>
  <Slides>20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Ion</vt:lpstr>
      <vt:lpstr>TurboPi - Face Tracking and Gesture Recognition</vt:lpstr>
      <vt:lpstr>Goals</vt:lpstr>
      <vt:lpstr>PowerPoint Presentation</vt:lpstr>
      <vt:lpstr>PowerPoint Presentation</vt:lpstr>
      <vt:lpstr>Opening the Files</vt:lpstr>
      <vt:lpstr>Opening the Files</vt:lpstr>
      <vt:lpstr>Opening the Files</vt:lpstr>
      <vt:lpstr>Code</vt:lpstr>
      <vt:lpstr>Code</vt:lpstr>
      <vt:lpstr>Code</vt:lpstr>
      <vt:lpstr>Code</vt:lpstr>
      <vt:lpstr>Code</vt:lpstr>
      <vt:lpstr>Code</vt:lpstr>
      <vt:lpstr>Code</vt:lpstr>
      <vt:lpstr>Code</vt:lpstr>
      <vt:lpstr>Code</vt:lpstr>
      <vt:lpstr>Code</vt:lpstr>
      <vt:lpstr>Code</vt:lpstr>
      <vt:lpstr>Running the Program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Raspberry Pi with Lobe AI</dc:title>
  <dc:creator>Matthew Springsteen</dc:creator>
  <cp:revision>1</cp:revision>
  <dcterms:created xsi:type="dcterms:W3CDTF">2022-06-14T20:44:27Z</dcterms:created>
  <dcterms:modified xsi:type="dcterms:W3CDTF">2023-07-06T23:19:56Z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0x010100CCF66D24444FB145A2F13042720BF9FF</vt:lpwstr>
  </property>
  <property fmtid="{D5CDD505-2E9C-101B-9397-08002B2CF9AE}" pid="3" name="MediaServiceImageTags">
    <vt:lpwstr/>
  </property>
</Properties>
</file>

<file path=docProps/thumbnail.jpeg>
</file>